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55" r:id="rId6"/>
    <p:sldId id="1156" r:id="rId7"/>
    <p:sldId id="1157" r:id="rId8"/>
    <p:sldId id="1158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主要讨论了青少年与兄弟姐妹之间的关系问题。文章指出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大多数青少年与兄弟姐妹的关系较为紧张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经常发生争执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但随着年龄的增长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特别是到了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岁左右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这种关系会有所改善。文中通过麦迪逊和泰勒的例子说明了这一点。此外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文章还提供了一些建议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帮助青少年改善与兄弟姐妹的关系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比如学会分享、将对方视为朋友、保守秘密以及给予对方独处的空间。最后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文章幽默地提到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如果以上方法都不奏效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那就耐心等待十年。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783" y="873797"/>
            <a:ext cx="10662847" cy="133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142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don’t get on well with my brother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 very different from me and we fight a lot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“Sometimes I want to be alone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my sister is always there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can’t have secrets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秘密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my brother is around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reads my text messages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sister uses my things—and she doesn’t ask me first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hate that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website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网站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GettingPersonal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uk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these problems are not unusual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teenagers have a difficult relationship with their siblings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兄弟姐妹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fight a lot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Usually, teenagers are not worried about their siblings when things go badly for them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they are not proud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骄傲的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when things go well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most grown-ups really care about their brothers and sisters and have a good relationship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when do things change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According to the website, the answer is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 the age of 25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059165"/>
            <a:ext cx="11485848" cy="5322163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Madison is 28 years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brother, Tyler, is 26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remember big fights, terrible fights with Tyler,” says Madison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now, our relationship is very different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get on well and we don’t fight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go out together two or three times a month and we have a great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We’re interested in the same things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for teenage brothers and sisters with difficult relationships, what can they 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can they get on well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a few ideas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*When your siblings uses your things, don’t get angry about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—learn to share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*See your brother or sister as a friend and be nice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*Don’t tell people your brother’s or sister’s secrets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秘密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*Give your brother or sister some time alone when they need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course, the other answer 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wait ten years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45615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start the text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telling readers a true story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asking teenagers some questions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giving readers useful advice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showing some teenagers’ problems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908720"/>
            <a:ext cx="3744416" cy="37062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87554" y="746120"/>
            <a:ext cx="388248" cy="4885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dirty="0"/>
              <a:t>D</a:t>
            </a:r>
            <a:endParaRPr lang="zh-CN" altLang="en-US" sz="22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039448"/>
            <a:ext cx="11485848" cy="3125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don’t get on well with my brother. He’s very different from me and we fight a lot.”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我和我哥哥相处得不好。他和我非常不同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我们经常吵架。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“Sometimes I want to be alone. But my sister is always there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有时我想一个人待着。但是我的姐姐总是在那里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！）、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can’t have secrets when my brother is around. He reads my text messages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我哥哥在身边的时候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我不能有秘密。他看我的短信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！）、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sister uses my things—and she doesn’t ask me first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hate that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我姐姐用我的东西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她没有先问过我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我讨厌那样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！）可知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作者通过展示一些青少年的问题来开篇。故选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42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the website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Teenagers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worried about siblings all the time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Teenagers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proud of siblings when they’re happy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Teenagers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help siblings during different times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Teenagers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care about relationships with siblings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66614" y="83671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sz="2000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068960"/>
            <a:ext cx="11485848" cy="3265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细节理解题。根据第五段中的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“According to the website </a:t>
            </a:r>
            <a:r>
              <a:rPr lang="en-US" altLang="zh-CN" sz="20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GettingPersonal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uk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,these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problems are not unusual. Most teenagers have a difficult relationship with their siblings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兄弟姐妹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fight a lot.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Usually,teenagers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not worried about their siblings when things go badly for them. And they are not proud of them when things go well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</a:t>
            </a:r>
            <a:r>
              <a:rPr lang="en-US" altLang="zh-CN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GettingPersonal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uk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网站称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这些问题并不罕见。大多数青少年与兄弟姐妹的关系都不好。他们经常吵架。通常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当事情对他们不利时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青少年们并不担心他们的兄弟姐妹。当他们做得很好时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他们也不会为他们感到骄傲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！）可知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从网站上我们可以得到青少年不关心与兄弟姐妹的关系。故选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refer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Fighting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things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siblings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share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734" y="912196"/>
            <a:ext cx="3456384" cy="3876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11830" y="85791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1129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代词指代题。根据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your siblings uses your things, don’t get angry about that—learn to share.”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当你的兄弟姐妹用你的东西时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不要生气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学会分享。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指代的是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“uses your things”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671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write this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tell some stories about happy sibling relationships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discuss possible reasons for fights between siblings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show sibling problems are common and give advice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invite teenagers to join the discussion about siblings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6713" y="908720"/>
            <a:ext cx="4148788" cy="39150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38622" y="87364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50100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写作意图题。根据第五段中的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“According to the website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网站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GettingPersonal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uk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these problems are not unusual. Most teenagers have a difficult relationship with their siblings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兄弟姐妹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以及下文给出的一些建议可知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作者写这篇文章是为了表明兄弟姐妹之间的问题很常见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并给出一些建议。故选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815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1098</Words>
  <Application>Microsoft Office PowerPoint</Application>
  <PresentationFormat>自定义</PresentationFormat>
  <Paragraphs>42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448</cp:revision>
  <dcterms:created xsi:type="dcterms:W3CDTF">2020-11-06T05:24:00Z</dcterms:created>
  <dcterms:modified xsi:type="dcterms:W3CDTF">2025-09-17T18:04:31Z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